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7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9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902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06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964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453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7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642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41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68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1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27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602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32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99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3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07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4F916C-D3B3-43B1-87B9-A14BAB365D5D}" type="datetimeFigureOut">
              <a:rPr lang="en-IN" smtClean="0"/>
              <a:t>11-06-2020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4A9B58-25A4-49FC-8C3F-789CF08A4B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85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9790" y="582887"/>
            <a:ext cx="6212981" cy="936819"/>
          </a:xfrm>
        </p:spPr>
        <p:txBody>
          <a:bodyPr>
            <a:noAutofit/>
          </a:bodyPr>
          <a:lstStyle/>
          <a:p>
            <a:r>
              <a:rPr lang="en-IN" sz="6600" dirty="0" smtClean="0">
                <a:latin typeface="Algerian" panose="04020705040A02060702" pitchFamily="82" charset="0"/>
              </a:rPr>
              <a:t>MY CULTURE…</a:t>
            </a:r>
            <a:endParaRPr lang="en-IN" sz="66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0" y="1852316"/>
            <a:ext cx="10913771" cy="5385940"/>
          </a:xfrm>
        </p:spPr>
      </p:pic>
      <p:sp>
        <p:nvSpPr>
          <p:cNvPr id="7" name="Rectangle 6"/>
          <p:cNvSpPr/>
          <p:nvPr/>
        </p:nvSpPr>
        <p:spPr>
          <a:xfrm>
            <a:off x="2815380" y="1313646"/>
            <a:ext cx="51411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SIKHISM</a:t>
            </a:r>
            <a:endParaRPr lang="en-IN" sz="80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Pin on Metaphors dreams and Ju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31" y="582887"/>
            <a:ext cx="3643199" cy="25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ensound-funkyeleme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6000">
        <p14:shred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7273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76841" y="458365"/>
            <a:ext cx="11333408" cy="2597664"/>
          </a:xfrm>
        </p:spPr>
        <p:txBody>
          <a:bodyPr>
            <a:noAutofit/>
          </a:bodyPr>
          <a:lstStyle/>
          <a:p>
            <a:r>
              <a:rPr lang="en-IN" sz="1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" panose="02000000000000000000" pitchFamily="2" charset="0"/>
              </a:rPr>
              <a:t>THANK</a:t>
            </a:r>
            <a:endParaRPr lang="en-IN" sz="1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82181" y="2215166"/>
            <a:ext cx="62413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" panose="02000000000000000000" pitchFamily="2" charset="0"/>
              </a:rPr>
              <a:t>YOU</a:t>
            </a:r>
            <a:endParaRPr lang="en-IN" sz="16000" dirty="0"/>
          </a:p>
        </p:txBody>
      </p:sp>
      <p:sp>
        <p:nvSpPr>
          <p:cNvPr id="7" name="Rectangle 6"/>
          <p:cNvSpPr/>
          <p:nvPr/>
        </p:nvSpPr>
        <p:spPr>
          <a:xfrm>
            <a:off x="4846859" y="5279197"/>
            <a:ext cx="67633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-BY HARMEET SINGH</a:t>
            </a:r>
            <a:endParaRPr lang="en-IN" sz="4400" b="1" i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6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5000">
        <p14:vortex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-115910" y="-295988"/>
            <a:ext cx="10959921" cy="6503831"/>
          </a:xfrm>
        </p:spPr>
        <p:txBody>
          <a:bodyPr>
            <a:noAutofit/>
          </a:bodyPr>
          <a:lstStyle/>
          <a:p>
            <a:r>
              <a:rPr lang="en-IN" sz="66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THERE ARE MANY</a:t>
            </a:r>
            <a:br>
              <a:rPr lang="en-IN" sz="66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</a:br>
            <a:r>
              <a:rPr lang="en-IN" sz="66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CULTURAL ACTIVITIES </a:t>
            </a:r>
            <a:br>
              <a:rPr lang="en-IN" sz="66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</a:br>
            <a:r>
              <a:rPr lang="en-IN" sz="66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IN</a:t>
            </a:r>
            <a:br>
              <a:rPr lang="en-IN" sz="66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</a:br>
            <a:r>
              <a:rPr lang="en-IN" sz="66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SIKHISM</a:t>
            </a:r>
            <a:endParaRPr lang="en-IN" sz="66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807" y="3011176"/>
            <a:ext cx="3284114" cy="31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4000">
        <p:checker/>
      </p:transition>
    </mc:Choice>
    <mc:Fallback xmlns="">
      <p:transition spd="slow" advClick="0" advTm="4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081" y="814706"/>
            <a:ext cx="4316807" cy="1382094"/>
          </a:xfrm>
        </p:spPr>
        <p:txBody>
          <a:bodyPr>
            <a:noAutofit/>
          </a:bodyPr>
          <a:lstStyle/>
          <a:p>
            <a:r>
              <a:rPr lang="en-IN" sz="9600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LANGAR</a:t>
            </a:r>
            <a:endParaRPr lang="en-IN" sz="96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982131"/>
            <a:ext cx="5997756" cy="499366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490" y="2949262"/>
            <a:ext cx="4237149" cy="3129566"/>
          </a:xfrm>
        </p:spPr>
        <p:txBody>
          <a:bodyPr>
            <a:noAutofit/>
          </a:bodyPr>
          <a:lstStyle/>
          <a:p>
            <a:r>
              <a:rPr lang="en-US" sz="2800" b="1" dirty="0" err="1"/>
              <a:t>Langar</a:t>
            </a:r>
            <a:r>
              <a:rPr lang="en-US" sz="2800" dirty="0"/>
              <a:t> </a:t>
            </a:r>
            <a:r>
              <a:rPr lang="en-US" sz="2800" dirty="0" smtClean="0"/>
              <a:t>term </a:t>
            </a:r>
            <a:r>
              <a:rPr lang="en-US" sz="2800" dirty="0"/>
              <a:t>used in Sikhism for the community kitchen in a </a:t>
            </a:r>
            <a:r>
              <a:rPr lang="en-US" sz="2800" dirty="0" err="1"/>
              <a:t>Gurdwara</a:t>
            </a:r>
            <a:r>
              <a:rPr lang="en-US" sz="2800" dirty="0"/>
              <a:t> where a free meal is served to all the visitors, without distinction of religion, caste, </a:t>
            </a:r>
            <a:r>
              <a:rPr lang="en-US" sz="2800" dirty="0" smtClean="0"/>
              <a:t>gender or economic status.</a:t>
            </a:r>
            <a:endParaRPr lang="en-IN" sz="2800" dirty="0"/>
          </a:p>
        </p:txBody>
      </p:sp>
      <p:sp>
        <p:nvSpPr>
          <p:cNvPr id="6" name="Rectangle 5"/>
          <p:cNvSpPr/>
          <p:nvPr/>
        </p:nvSpPr>
        <p:spPr>
          <a:xfrm>
            <a:off x="1949999" y="2364225"/>
            <a:ext cx="2505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Arial Black" panose="020B0A04020102020204" pitchFamily="34" charset="0"/>
              </a:rPr>
              <a:t>ABOUT</a:t>
            </a:r>
            <a:endParaRPr lang="en-IN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55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pageCurlDouble"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161" y="689613"/>
            <a:ext cx="4519478" cy="1382094"/>
          </a:xfrm>
        </p:spPr>
        <p:txBody>
          <a:bodyPr>
            <a:noAutofit/>
          </a:bodyPr>
          <a:lstStyle/>
          <a:p>
            <a:r>
              <a:rPr lang="en-IN" sz="8000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BHANGRA</a:t>
            </a:r>
            <a:endParaRPr lang="en-IN" sz="80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6161" y="2949261"/>
            <a:ext cx="4237149" cy="3026535"/>
          </a:xfrm>
        </p:spPr>
        <p:txBody>
          <a:bodyPr>
            <a:noAutofit/>
          </a:bodyPr>
          <a:lstStyle/>
          <a:p>
            <a:r>
              <a:rPr lang="en-US" sz="2700" dirty="0"/>
              <a:t> </a:t>
            </a:r>
            <a:r>
              <a:rPr lang="en-US" sz="2700" b="1" dirty="0" err="1"/>
              <a:t>Bhangra</a:t>
            </a:r>
            <a:r>
              <a:rPr lang="en-US" sz="2700" dirty="0"/>
              <a:t> refers to several forms of folk dance and music that originate in the Punjab region </a:t>
            </a:r>
            <a:r>
              <a:rPr lang="en-US" sz="2700" dirty="0" smtClean="0"/>
              <a:t>of India. </a:t>
            </a:r>
            <a:r>
              <a:rPr lang="en-US" sz="2700" dirty="0"/>
              <a:t> </a:t>
            </a:r>
            <a:r>
              <a:rPr lang="en-US" sz="2700" b="1" dirty="0" err="1"/>
              <a:t>Bhangra</a:t>
            </a:r>
            <a:r>
              <a:rPr lang="en-US" sz="2700" dirty="0"/>
              <a:t> has a very energetic and lively tone and the dance is equally vivacious.</a:t>
            </a:r>
            <a:endParaRPr lang="en-IN" sz="2700" dirty="0"/>
          </a:p>
        </p:txBody>
      </p:sp>
      <p:sp>
        <p:nvSpPr>
          <p:cNvPr id="6" name="Rectangle 5"/>
          <p:cNvSpPr/>
          <p:nvPr/>
        </p:nvSpPr>
        <p:spPr>
          <a:xfrm>
            <a:off x="1381927" y="2338468"/>
            <a:ext cx="2505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Arial Black" panose="020B0A04020102020204" pitchFamily="34" charset="0"/>
              </a:rPr>
              <a:t>ABOUT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pic>
        <p:nvPicPr>
          <p:cNvPr id="5" name="BHANGRA SHORT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2287" y="1083122"/>
            <a:ext cx="2823674" cy="485404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961" y="1083120"/>
            <a:ext cx="3825026" cy="48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36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pageCurlDouble"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86" y="671192"/>
            <a:ext cx="4906850" cy="1002761"/>
          </a:xfrm>
        </p:spPr>
        <p:txBody>
          <a:bodyPr>
            <a:noAutofit/>
          </a:bodyPr>
          <a:lstStyle/>
          <a:p>
            <a:r>
              <a:rPr lang="en-IN" sz="6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SIKH PRAYER</a:t>
            </a:r>
            <a:endParaRPr lang="en-IN" sz="6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8186" y="2949262"/>
            <a:ext cx="4906850" cy="3116687"/>
          </a:xfrm>
        </p:spPr>
        <p:txBody>
          <a:bodyPr>
            <a:noAutofit/>
          </a:bodyPr>
          <a:lstStyle/>
          <a:p>
            <a:r>
              <a:rPr lang="en-US" sz="2700" dirty="0"/>
              <a:t> </a:t>
            </a:r>
            <a:r>
              <a:rPr lang="en-US" sz="2700" b="1" dirty="0" smtClean="0"/>
              <a:t>Path</a:t>
            </a:r>
            <a:r>
              <a:rPr lang="en-US" sz="2700" dirty="0" smtClean="0"/>
              <a:t>, </a:t>
            </a:r>
            <a:r>
              <a:rPr lang="en-US" sz="2700" dirty="0"/>
              <a:t>from the Sanskrit </a:t>
            </a:r>
            <a:r>
              <a:rPr lang="en-US" sz="2700" dirty="0" err="1"/>
              <a:t>patha</a:t>
            </a:r>
            <a:r>
              <a:rPr lang="en-US" sz="2700" dirty="0"/>
              <a:t> which means reading or recitation, is, in the religious context, reading or recitation of the holy texts. In </a:t>
            </a:r>
            <a:r>
              <a:rPr lang="en-US" sz="2700" b="1" dirty="0"/>
              <a:t>Sikhism</a:t>
            </a:r>
            <a:r>
              <a:rPr lang="en-US" sz="2700" dirty="0"/>
              <a:t>, it implies daily repetition of scriptural texts from the Guru </a:t>
            </a:r>
            <a:r>
              <a:rPr lang="en-US" sz="2700" dirty="0" err="1"/>
              <a:t>Granth</a:t>
            </a:r>
            <a:r>
              <a:rPr lang="en-US" sz="2700" dirty="0"/>
              <a:t> Sahib.</a:t>
            </a:r>
            <a:r>
              <a:rPr lang="en-US" sz="2700" dirty="0" smtClean="0"/>
              <a:t>.</a:t>
            </a:r>
            <a:endParaRPr lang="en-IN" sz="2700" dirty="0"/>
          </a:p>
        </p:txBody>
      </p:sp>
      <p:sp>
        <p:nvSpPr>
          <p:cNvPr id="6" name="Rectangle 5"/>
          <p:cNvSpPr/>
          <p:nvPr/>
        </p:nvSpPr>
        <p:spPr>
          <a:xfrm>
            <a:off x="1949999" y="2364225"/>
            <a:ext cx="2505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Arial Black" panose="020B0A04020102020204" pitchFamily="34" charset="0"/>
              </a:rPr>
              <a:t>ABOUT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45534" y="1266007"/>
            <a:ext cx="29722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(PATH)</a:t>
            </a:r>
            <a:endParaRPr lang="en-IN" sz="72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7123" y="862885"/>
            <a:ext cx="5906590" cy="54091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09045" y="4077808"/>
            <a:ext cx="19702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PATH</a:t>
            </a:r>
            <a:endParaRPr lang="en-IN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14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pageCurlDouble"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-115908" y="-128789"/>
            <a:ext cx="10959921" cy="6503831"/>
          </a:xfrm>
        </p:spPr>
        <p:txBody>
          <a:bodyPr>
            <a:noAutofit/>
          </a:bodyPr>
          <a:lstStyle/>
          <a:p>
            <a:r>
              <a:rPr lang="en-IN" sz="80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THERE ARE MANY</a:t>
            </a:r>
            <a:br>
              <a:rPr lang="en-IN" sz="80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</a:br>
            <a:r>
              <a:rPr lang="en-IN" sz="80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FESTIVALS</a:t>
            </a:r>
            <a:br>
              <a:rPr lang="en-IN" sz="80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</a:br>
            <a:r>
              <a:rPr lang="en-IN" sz="80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IN</a:t>
            </a:r>
            <a:br>
              <a:rPr lang="en-IN" sz="80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</a:br>
            <a:r>
              <a:rPr lang="en-IN" sz="8000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SIKHISM</a:t>
            </a:r>
            <a:endParaRPr lang="en-IN" sz="80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3" y="2998297"/>
            <a:ext cx="3284114" cy="31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5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4000">
        <p14:honeycomb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186" y="671192"/>
            <a:ext cx="4906850" cy="1002761"/>
          </a:xfrm>
        </p:spPr>
        <p:txBody>
          <a:bodyPr>
            <a:noAutofit/>
          </a:bodyPr>
          <a:lstStyle/>
          <a:p>
            <a:r>
              <a:rPr lang="en-IN" sz="7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GURU NANK</a:t>
            </a:r>
            <a:endParaRPr lang="en-IN" sz="7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8186" y="2844810"/>
            <a:ext cx="5169240" cy="3116687"/>
          </a:xfrm>
        </p:spPr>
        <p:txBody>
          <a:bodyPr>
            <a:noAutofit/>
          </a:bodyPr>
          <a:lstStyle/>
          <a:p>
            <a:r>
              <a:rPr lang="en-US" sz="2700" dirty="0"/>
              <a:t> </a:t>
            </a:r>
            <a:r>
              <a:rPr lang="en-US" sz="2800" dirty="0"/>
              <a:t> </a:t>
            </a:r>
            <a:r>
              <a:rPr lang="en-US" sz="2700" dirty="0"/>
              <a:t> </a:t>
            </a:r>
            <a:r>
              <a:rPr lang="en-US" sz="2700" b="1" dirty="0"/>
              <a:t>Guru Nanak </a:t>
            </a:r>
            <a:r>
              <a:rPr lang="en-US" sz="2700" b="1" dirty="0" err="1"/>
              <a:t>Jayanti</a:t>
            </a:r>
            <a:r>
              <a:rPr lang="en-US" sz="2700" dirty="0"/>
              <a:t>, the foremost of all the </a:t>
            </a:r>
            <a:r>
              <a:rPr lang="en-US" sz="2700" dirty="0" err="1"/>
              <a:t>Gurupurabs</a:t>
            </a:r>
            <a:r>
              <a:rPr lang="en-US" sz="2700" dirty="0"/>
              <a:t> or anniversaries of the 10 Sikh Gurus, is the birth anniversary of </a:t>
            </a:r>
            <a:r>
              <a:rPr lang="en-US" sz="2700" b="1" dirty="0"/>
              <a:t>Guru Nanak</a:t>
            </a:r>
            <a:r>
              <a:rPr lang="en-US" sz="2700" dirty="0"/>
              <a:t> </a:t>
            </a:r>
            <a:r>
              <a:rPr lang="en-US" sz="2700" dirty="0" err="1" smtClean="0"/>
              <a:t>Dev</a:t>
            </a:r>
            <a:r>
              <a:rPr lang="en-US" sz="2700" dirty="0" smtClean="0"/>
              <a:t> </a:t>
            </a:r>
            <a:r>
              <a:rPr lang="en-US" sz="2700" dirty="0" err="1" smtClean="0"/>
              <a:t>Ji</a:t>
            </a:r>
            <a:r>
              <a:rPr lang="en-US" sz="2700" dirty="0" smtClean="0"/>
              <a:t>, </a:t>
            </a:r>
            <a:r>
              <a:rPr lang="en-US" sz="2700" dirty="0"/>
              <a:t>the founder of the Sikh </a:t>
            </a:r>
            <a:r>
              <a:rPr lang="en-US" sz="2700" dirty="0" smtClean="0"/>
              <a:t>faith. </a:t>
            </a:r>
            <a:r>
              <a:rPr lang="en-US" sz="2700" dirty="0"/>
              <a:t>The first of the 10 Sikh Gurus, </a:t>
            </a:r>
            <a:r>
              <a:rPr lang="en-US" sz="2700" b="1" dirty="0"/>
              <a:t>Guru </a:t>
            </a:r>
            <a:r>
              <a:rPr lang="en-US" sz="2700" b="1" dirty="0" smtClean="0"/>
              <a:t>Nanak </a:t>
            </a:r>
            <a:r>
              <a:rPr lang="en-US" sz="2700" b="1" dirty="0" err="1" smtClean="0"/>
              <a:t>Ji</a:t>
            </a:r>
            <a:r>
              <a:rPr lang="en-US" sz="2700" dirty="0"/>
              <a:t> was born in 1469 at </a:t>
            </a:r>
            <a:r>
              <a:rPr lang="en-US" sz="2700" dirty="0" err="1"/>
              <a:t>Talwandi</a:t>
            </a:r>
            <a:r>
              <a:rPr lang="en-US" sz="2700" dirty="0"/>
              <a:t>, near Lahore</a:t>
            </a:r>
            <a:r>
              <a:rPr lang="en-US" sz="2800" dirty="0"/>
              <a:t>.</a:t>
            </a:r>
            <a:endParaRPr lang="en-IN" sz="2700" dirty="0"/>
          </a:p>
        </p:txBody>
      </p:sp>
      <p:sp>
        <p:nvSpPr>
          <p:cNvPr id="6" name="Rectangle 5"/>
          <p:cNvSpPr/>
          <p:nvPr/>
        </p:nvSpPr>
        <p:spPr>
          <a:xfrm>
            <a:off x="1949999" y="2364225"/>
            <a:ext cx="2505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Arial Black" panose="020B0A04020102020204" pitchFamily="34" charset="0"/>
              </a:rPr>
              <a:t>ABOUT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97915" y="1252094"/>
            <a:ext cx="33473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JAYANTI</a:t>
            </a:r>
            <a:endParaRPr lang="en-IN" sz="7200" dirty="0"/>
          </a:p>
        </p:txBody>
      </p:sp>
      <p:sp>
        <p:nvSpPr>
          <p:cNvPr id="11" name="Rectangle 10"/>
          <p:cNvSpPr/>
          <p:nvPr/>
        </p:nvSpPr>
        <p:spPr>
          <a:xfrm>
            <a:off x="9309045" y="4077808"/>
            <a:ext cx="184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4800" dirty="0">
              <a:solidFill>
                <a:srgbClr val="FFFF00"/>
              </a:solidFill>
            </a:endParaRPr>
          </a:p>
        </p:txBody>
      </p:sp>
      <p:pic>
        <p:nvPicPr>
          <p:cNvPr id="3074" name="Picture 2" descr="Sikh festivals, history and rituals of Sikh Festival, Sikh ...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27" y="964344"/>
            <a:ext cx="5525038" cy="479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38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peelOff"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11" y="689613"/>
            <a:ext cx="4519478" cy="1382094"/>
          </a:xfrm>
        </p:spPr>
        <p:txBody>
          <a:bodyPr>
            <a:noAutofit/>
          </a:bodyPr>
          <a:lstStyle/>
          <a:p>
            <a:r>
              <a:rPr lang="en-IN" sz="8000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BAISAKHI</a:t>
            </a:r>
            <a:endParaRPr lang="en-IN" sz="80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5307" y="2949262"/>
            <a:ext cx="4812831" cy="3026535"/>
          </a:xfrm>
        </p:spPr>
        <p:txBody>
          <a:bodyPr>
            <a:noAutofit/>
          </a:bodyPr>
          <a:lstStyle/>
          <a:p>
            <a:r>
              <a:rPr lang="en-US" sz="2800" dirty="0"/>
              <a:t> </a:t>
            </a:r>
            <a:r>
              <a:rPr lang="en-US" sz="2800" b="1" dirty="0" err="1"/>
              <a:t>Baisakhi</a:t>
            </a:r>
            <a:r>
              <a:rPr lang="en-US" sz="2800" dirty="0"/>
              <a:t> is a spring harvest festival </a:t>
            </a:r>
            <a:r>
              <a:rPr lang="en-US" sz="2800" dirty="0" smtClean="0"/>
              <a:t>which is celebrated </a:t>
            </a:r>
            <a:r>
              <a:rPr lang="en-US" sz="2800" dirty="0"/>
              <a:t>on April 13 or 14 every year. It marks the Sikh new year and commemorates the formation of </a:t>
            </a:r>
            <a:r>
              <a:rPr lang="en-US" sz="2800" dirty="0" err="1"/>
              <a:t>Khalsa</a:t>
            </a:r>
            <a:r>
              <a:rPr lang="en-US" sz="2800" dirty="0"/>
              <a:t> </a:t>
            </a:r>
            <a:r>
              <a:rPr lang="en-US" sz="2800" dirty="0" err="1"/>
              <a:t>panth</a:t>
            </a:r>
            <a:r>
              <a:rPr lang="en-US" sz="2800" dirty="0"/>
              <a:t> of warriors under Guru </a:t>
            </a:r>
            <a:r>
              <a:rPr lang="en-US" sz="2800" dirty="0" err="1"/>
              <a:t>Gobind</a:t>
            </a:r>
            <a:r>
              <a:rPr lang="en-US" sz="2800" dirty="0"/>
              <a:t> Singh in 1699.</a:t>
            </a:r>
            <a:endParaRPr lang="en-IN" sz="2800" dirty="0"/>
          </a:p>
        </p:txBody>
      </p:sp>
      <p:sp>
        <p:nvSpPr>
          <p:cNvPr id="6" name="Rectangle 5"/>
          <p:cNvSpPr/>
          <p:nvPr/>
        </p:nvSpPr>
        <p:spPr>
          <a:xfrm>
            <a:off x="1949999" y="2364225"/>
            <a:ext cx="2505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Arial Black" panose="020B0A04020102020204" pitchFamily="34" charset="0"/>
              </a:rPr>
              <a:t>ABOUT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566670"/>
            <a:ext cx="6031180" cy="56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9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peelOff"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081" y="814706"/>
            <a:ext cx="4316807" cy="1382094"/>
          </a:xfrm>
        </p:spPr>
        <p:txBody>
          <a:bodyPr>
            <a:noAutofit/>
          </a:bodyPr>
          <a:lstStyle/>
          <a:p>
            <a:r>
              <a:rPr lang="en-IN" sz="9600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LOHRI</a:t>
            </a:r>
            <a:endParaRPr lang="en-IN" sz="96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339" y="2949262"/>
            <a:ext cx="4404574" cy="3129566"/>
          </a:xfrm>
        </p:spPr>
        <p:txBody>
          <a:bodyPr>
            <a:noAutofit/>
          </a:bodyPr>
          <a:lstStyle/>
          <a:p>
            <a:r>
              <a:rPr lang="en-US" sz="2800" b="1" dirty="0" err="1"/>
              <a:t>Lohri</a:t>
            </a:r>
            <a:r>
              <a:rPr lang="en-US" sz="2800" dirty="0"/>
              <a:t> is a popular </a:t>
            </a:r>
            <a:r>
              <a:rPr lang="en-US" sz="2800" dirty="0" smtClean="0"/>
              <a:t>winter Punjabi folk festival, celebrated on 10 January every year. The significance and legends about the </a:t>
            </a:r>
            <a:r>
              <a:rPr lang="en-US" sz="2800" dirty="0" err="1" smtClean="0"/>
              <a:t>Lohri</a:t>
            </a:r>
            <a:r>
              <a:rPr lang="en-US" sz="2800" dirty="0" smtClean="0"/>
              <a:t> festival are may and these link the festival to Punjab region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949999" y="2364225"/>
            <a:ext cx="2505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Arial Black" panose="020B0A04020102020204" pitchFamily="34" charset="0"/>
              </a:rPr>
              <a:t>ABOUT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pic>
        <p:nvPicPr>
          <p:cNvPr id="2050" name="Picture 2" descr="Happy Lohri 2019: Date, History, Celebration, Significance Of Lohr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855" y="940158"/>
            <a:ext cx="6063654" cy="494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153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7000">
        <p15:prstTrans prst="peelOff"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134</TotalTime>
  <Words>37</Words>
  <Application>Microsoft Office PowerPoint</Application>
  <PresentationFormat>Widescreen</PresentationFormat>
  <Paragraphs>28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Algerian</vt:lpstr>
      <vt:lpstr>Arial</vt:lpstr>
      <vt:lpstr>Arial Black</vt:lpstr>
      <vt:lpstr>Arial Rounded MT Bold</vt:lpstr>
      <vt:lpstr>Bauhaus 93</vt:lpstr>
      <vt:lpstr>Garamond</vt:lpstr>
      <vt:lpstr>Lemon</vt:lpstr>
      <vt:lpstr>Organic</vt:lpstr>
      <vt:lpstr>MY CULTURE…</vt:lpstr>
      <vt:lpstr>THERE ARE MANY CULTURAL ACTIVITIES  IN SIKHISM</vt:lpstr>
      <vt:lpstr>LANGAR</vt:lpstr>
      <vt:lpstr>BHANGRA</vt:lpstr>
      <vt:lpstr>SIKH PRAYER</vt:lpstr>
      <vt:lpstr>THERE ARE MANY FESTIVALS IN SIKHISM</vt:lpstr>
      <vt:lpstr>GURU NANK</vt:lpstr>
      <vt:lpstr>BAISAKHI</vt:lpstr>
      <vt:lpstr>LOHRI</vt:lpstr>
      <vt:lpstr>THANK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CULTURE…</dc:title>
  <dc:creator>Harleen Kaur</dc:creator>
  <cp:lastModifiedBy>Harleen Kaur</cp:lastModifiedBy>
  <cp:revision>16</cp:revision>
  <dcterms:created xsi:type="dcterms:W3CDTF">2020-06-10T19:04:43Z</dcterms:created>
  <dcterms:modified xsi:type="dcterms:W3CDTF">2020-06-11T16:30:23Z</dcterms:modified>
</cp:coreProperties>
</file>